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DE349-1247-4B24-A2F3-76395F7FDE7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DC81A-7C77-4C45-A3FB-B6A344FDE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door tag on</a:t>
            </a:r>
            <a:r>
              <a:rPr lang="en-US" baseline="0" dirty="0" smtClean="0"/>
              <a:t> Optics 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DC81A-7C77-4C45-A3FB-B6A344FDE8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F884-2FED-4767-B751-6F55270E92F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4304"/>
            <a:ext cx="906457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SOP for Lasers in Dr. Jiang’s and Dr. Lin’s Lab in Nanophotonics Center</a:t>
            </a:r>
          </a:p>
          <a:p>
            <a:pPr algn="ctr">
              <a:spcBef>
                <a:spcPts val="6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not Open the door, Please Knock first!!!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IV Lasers in USE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53484"/>
            <a:ext cx="7543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 and safety measure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Un-authorized people not allowed in the room during laser operation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Door will be locked from inside before turning the laser 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Laser will be shut down before the door is opened after use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318808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Verdi-10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Turn the chiller ON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Key Open &amp; wait until diode current reaches ~17amps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Wear protective eyewear for specific wavelength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(Required !!!)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Lock the door and do not allow un-authorized people in the room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Shutter open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2884" y="5372637"/>
            <a:ext cx="71657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Mira 900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Monitor output power and pulsing through controller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Optimize output power by adjusting the input optics and slit widths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512" y="863551"/>
            <a:ext cx="89508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Dr. Jiang and Dr. Lin’s Optics Lab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Nanophotonics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252" y="4687956"/>
            <a:ext cx="7543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 and safety measure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Un-authorized people not allowed in the room during laser operation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Door will be locked from inside before turning the laser 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Laser will be shut down before the door is opened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9748" y="2249556"/>
            <a:ext cx="6553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Class IV Lasers in USE !!!</a:t>
            </a:r>
          </a:p>
          <a:p>
            <a:pPr algn="ctr">
              <a:lnSpc>
                <a:spcPct val="20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Open the door, Please Knock first!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208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pezhu</dc:creator>
  <cp:lastModifiedBy>Matthew</cp:lastModifiedBy>
  <cp:revision>11</cp:revision>
  <dcterms:created xsi:type="dcterms:W3CDTF">2010-01-12T16:36:07Z</dcterms:created>
  <dcterms:modified xsi:type="dcterms:W3CDTF">2011-12-02T20:49:23Z</dcterms:modified>
</cp:coreProperties>
</file>